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6908800" cy="10109200"/>
  <p:notesSz cx="6908800" cy="10109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3.camscanner.com/user/download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3.camscanner.com/user/download" TargetMode="External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3.camscanner.com/user/download" TargetMode="Externa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3.camscanner.com/user/download" TargetMode="Externa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3.camscanner.com/user/download" TargetMode="Externa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3.camscanner.com/user/download" TargetMode="Externa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2971800" y="9601200"/>
            <a:ext cx="3746500" cy="381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6908800" cy="94488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3835400" y="9855200"/>
            <a:ext cx="3746500" cy="381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7772400" cy="97028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3632200" y="9906000"/>
            <a:ext cx="3746500" cy="381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7569200" cy="97536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3683000" y="10464800"/>
            <a:ext cx="3746500" cy="381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7620000" cy="103124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3479800" y="10261600"/>
            <a:ext cx="3746500" cy="381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7416800" cy="101092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3124200" y="9855200"/>
            <a:ext cx="3746500" cy="381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7061200" cy="97028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root</dc:creator>
  <cp:lastModifiedBy>root</cp:lastModifiedBy>
  <cp:revision>1</cp:revision>
  <dcterms:modified xsi:type="dcterms:W3CDTF">2024-07-30T20:50:02+08:00</dcterms:modified>
</cp:coreProperties>
</file>